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48" r:id="rId1"/>
  </p:sldMasterIdLst>
  <p:notesMasterIdLst>
    <p:notesMasterId r:id="rId4"/>
  </p:notesMasterIdLst>
  <p:handoutMasterIdLst>
    <p:handoutMasterId r:id="rId10"/>
  </p:handoutMasterIdLst>
  <p:sldIdLst>
    <p:sldId id="382" r:id="rId3"/>
    <p:sldId id="397" r:id="rId5"/>
    <p:sldId id="401" r:id="rId6"/>
    <p:sldId id="400" r:id="rId7"/>
    <p:sldId id="393" r:id="rId8"/>
    <p:sldId id="399" r:id="rId9"/>
  </p:sldIdLst>
  <p:sldSz cx="12192000" cy="6858000"/>
  <p:notesSz cx="6858000" cy="9144000"/>
  <p:embeddedFontLst>
    <p:embeddedFont>
      <p:font typeface="Calibri" panose="020F0502020204030204" charset="0"/>
      <p:regular r:id="rId14"/>
      <p:bold r:id="rId15"/>
      <p:italic r:id="rId16"/>
      <p:boldItalic r:id="rId17"/>
    </p:embeddedFont>
  </p:embeddedFontLst>
  <p:custDataLst>
    <p:tags r:id="rId1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6F6B9D"/>
    <a:srgbClr val="2F6C5F"/>
    <a:srgbClr val="140724"/>
    <a:srgbClr val="2E1151"/>
    <a:srgbClr val="5569B9"/>
    <a:srgbClr val="34F4FD"/>
    <a:srgbClr val="DCDCCF"/>
    <a:srgbClr val="6B8EA2"/>
    <a:srgbClr val="7195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60" autoAdjust="0"/>
    <p:restoredTop sz="94660"/>
  </p:normalViewPr>
  <p:slideViewPr>
    <p:cSldViewPr snapToGrid="0">
      <p:cViewPr varScale="1">
        <p:scale>
          <a:sx n="115" d="100"/>
          <a:sy n="115" d="100"/>
        </p:scale>
        <p:origin x="61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gs" Target="tags/tag19.xml"/><Relationship Id="rId17" Type="http://schemas.openxmlformats.org/officeDocument/2006/relationships/font" Target="fonts/font4.fntdata"/><Relationship Id="rId16" Type="http://schemas.openxmlformats.org/officeDocument/2006/relationships/font" Target="fonts/font3.fntdata"/><Relationship Id="rId15" Type="http://schemas.openxmlformats.org/officeDocument/2006/relationships/font" Target="fonts/font2.fntdata"/><Relationship Id="rId14" Type="http://schemas.openxmlformats.org/officeDocument/2006/relationships/font" Target="fonts/font1.fntdata"/><Relationship Id="rId13" Type="http://schemas.openxmlformats.org/officeDocument/2006/relationships/tableStyles" Target="tableStyles.xml"/><Relationship Id="rId12" Type="http://schemas.openxmlformats.org/officeDocument/2006/relationships/viewProps" Target="viewProps.xml"/><Relationship Id="rId11" Type="http://schemas.openxmlformats.org/officeDocument/2006/relationships/presProps" Target="presProps.xml"/><Relationship Id="rId10" Type="http://schemas.openxmlformats.org/officeDocument/2006/relationships/handoutMaster" Target="handoutMasters/handoutMaster1.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Arial" panose="020B0604020202020204" pitchFamily="3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Arial" panose="020B0604020202020204" pitchFamily="34" charset="0"/>
              </a:defRPr>
            </a:lvl1pPr>
          </a:lstStyle>
          <a:p>
            <a:fld id="{7F25A8C7-CC1A-4A08-9B4B-31F43B054C7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Arial" panose="020B0604020202020204" pitchFamily="3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Arial" panose="020B0604020202020204" pitchFamily="34" charset="0"/>
              </a:defRPr>
            </a:lvl1pPr>
          </a:lstStyle>
          <a:p>
            <a:fld id="{F9E1B693-632D-4080-9CF6-EA28B66DC80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Arial" panose="020B0604020202020204" pitchFamily="34" charset="0"/>
        <a:cs typeface="+mn-cs"/>
      </a:defRPr>
    </a:lvl1pPr>
    <a:lvl2pPr marL="457200" algn="l" defTabSz="914400" rtl="0" eaLnBrk="1" latinLnBrk="0" hangingPunct="1">
      <a:defRPr sz="1200" kern="1200">
        <a:solidFill>
          <a:schemeClr val="tx1"/>
        </a:solidFill>
        <a:latin typeface="+mn-lt"/>
        <a:ea typeface="Arial" panose="020B0604020202020204" pitchFamily="34" charset="0"/>
        <a:cs typeface="+mn-cs"/>
      </a:defRPr>
    </a:lvl2pPr>
    <a:lvl3pPr marL="914400" algn="l" defTabSz="914400" rtl="0" eaLnBrk="1" latinLnBrk="0" hangingPunct="1">
      <a:defRPr sz="1200" kern="1200">
        <a:solidFill>
          <a:schemeClr val="tx1"/>
        </a:solidFill>
        <a:latin typeface="+mn-lt"/>
        <a:ea typeface="Arial" panose="020B0604020202020204" pitchFamily="34" charset="0"/>
        <a:cs typeface="+mn-cs"/>
      </a:defRPr>
    </a:lvl3pPr>
    <a:lvl4pPr marL="1371600" algn="l" defTabSz="914400" rtl="0" eaLnBrk="1" latinLnBrk="0" hangingPunct="1">
      <a:defRPr sz="1200" kern="1200">
        <a:solidFill>
          <a:schemeClr val="tx1"/>
        </a:solidFill>
        <a:latin typeface="+mn-lt"/>
        <a:ea typeface="Arial" panose="020B0604020202020204" pitchFamily="34" charset="0"/>
        <a:cs typeface="+mn-cs"/>
      </a:defRPr>
    </a:lvl4pPr>
    <a:lvl5pPr marL="1828800" algn="l" defTabSz="914400" rtl="0" eaLnBrk="1" latinLnBrk="0" hangingPunct="1">
      <a:defRPr sz="1200" kern="1200">
        <a:solidFill>
          <a:schemeClr val="tx1"/>
        </a:solidFill>
        <a:latin typeface="+mn-lt"/>
        <a:ea typeface="Arial" panose="020B060402020202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854199"/>
            <a:ext cx="9144000" cy="1655763"/>
          </a:xfrm>
        </p:spPr>
        <p:txBody>
          <a:bodyPr anchor="b">
            <a:normAutofit/>
          </a:bodyPr>
          <a:lstStyle>
            <a:lvl1pPr algn="ctr">
              <a:defRPr sz="7200" b="0"/>
            </a:lvl1pPr>
          </a:lstStyle>
          <a:p>
            <a:r>
              <a:rPr lang="zh-CN" altLang="en-US" dirty="0"/>
              <a:t>单击此处编辑标题</a:t>
            </a:r>
            <a:endParaRPr lang="zh-CN" altLang="en-US" dirty="0"/>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rot="1514436">
            <a:off x="6300718" y="-2601021"/>
            <a:ext cx="8977380" cy="5533714"/>
          </a:xfrm>
          <a:prstGeom prst="rect">
            <a:avLst/>
          </a:prstGeom>
        </p:spPr>
      </p:pic>
      <p:pic>
        <p:nvPicPr>
          <p:cNvPr id="4" name="图片 3"/>
          <p:cNvPicPr>
            <a:picLocks noChangeAspect="1"/>
          </p:cNvPicPr>
          <p:nvPr userDrawn="1"/>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rot="1514436">
            <a:off x="-3474272" y="5204830"/>
            <a:ext cx="8977380" cy="5533714"/>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3" name="矩形 2"/>
          <p:cNvSpPr/>
          <p:nvPr userDrawn="1"/>
        </p:nvSpPr>
        <p:spPr>
          <a:xfrm>
            <a:off x="337499" y="279742"/>
            <a:ext cx="11517001" cy="629883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6" name="等腰三角形 5"/>
          <p:cNvSpPr>
            <a:spLocks noChangeAspect="1"/>
          </p:cNvSpPr>
          <p:nvPr userDrawn="1"/>
        </p:nvSpPr>
        <p:spPr>
          <a:xfrm flipV="1">
            <a:off x="5916046" y="279742"/>
            <a:ext cx="359906" cy="31028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2000">
        <p14:gallery dir="l"/>
      </p:transition>
    </mc:Choice>
    <mc:Fallback>
      <p:transition spd="slow" advTm="2000">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内页-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2000">
        <p15:prstTrans prst="crush"/>
      </p:transition>
    </mc:Choice>
    <mc:Fallback>
      <p:transition spd="slow" advTm="2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仅标题">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6756213" y="0"/>
            <a:ext cx="5435788" cy="6858003"/>
          </a:xfrm>
          <a:custGeom>
            <a:avLst/>
            <a:gdLst>
              <a:gd name="connsiteX0" fmla="*/ 2130130 w 5435788"/>
              <a:gd name="connsiteY0" fmla="*/ 0 h 6858002"/>
              <a:gd name="connsiteX1" fmla="*/ 5435788 w 5435788"/>
              <a:gd name="connsiteY1" fmla="*/ 0 h 6858002"/>
              <a:gd name="connsiteX2" fmla="*/ 5435788 w 5435788"/>
              <a:gd name="connsiteY2" fmla="*/ 6858002 h 6858002"/>
              <a:gd name="connsiteX3" fmla="*/ 0 w 5435788"/>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5435788" h="6858002">
                <a:moveTo>
                  <a:pt x="2130130" y="0"/>
                </a:moveTo>
                <a:lnTo>
                  <a:pt x="5435788" y="0"/>
                </a:lnTo>
                <a:lnTo>
                  <a:pt x="5435788" y="6858002"/>
                </a:lnTo>
                <a:lnTo>
                  <a:pt x="0" y="6858002"/>
                </a:lnTo>
                <a:close/>
              </a:path>
            </a:pathLst>
          </a:custGeom>
        </p:spPr>
        <p:txBody>
          <a:bodyPr wrap="square" lIns="68580" tIns="34290" rIns="68580" bIns="34290">
            <a:noAutofit/>
          </a:bodyPr>
          <a:lstStyle/>
          <a:p>
            <a:endParaRPr lang="zh-CN" altLang="en-US"/>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3000" advTm="5000"/>
    </mc:Choice>
    <mc:Fallback>
      <p:transition spd="slow" advTm="5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标题幻灯片">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矩形 1"/>
          <p:cNvSpPr/>
          <p:nvPr userDrawn="1"/>
        </p:nvSpPr>
        <p:spPr>
          <a:xfrm flipH="1">
            <a:off x="0" y="0"/>
            <a:ext cx="12192000" cy="6858000"/>
          </a:xfrm>
          <a:prstGeom prst="rect">
            <a:avLst/>
          </a:prstGeom>
          <a:gradFill>
            <a:gsLst>
              <a:gs pos="31000">
                <a:schemeClr val="accent1">
                  <a:lumMod val="5000"/>
                  <a:lumOff val="95000"/>
                  <a:alpha val="1900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transition advClick="0" advTm="1000">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DD7636-5BE1-44BC-BB5F-15739D9E18E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7C0E1D-24C4-406F-9615-DBDA8D2D1F93}" type="slidenum">
              <a:rPr lang="zh-CN" altLang="en-US" smtClean="0"/>
            </a:fld>
            <a:endParaRPr lang="zh-CN" altLang="en-US"/>
          </a:p>
        </p:txBody>
      </p:sp>
      <p:sp>
        <p:nvSpPr>
          <p:cNvPr id="5" name="标题 4"/>
          <p:cNvSpPr>
            <a:spLocks noGrp="1"/>
          </p:cNvSpPr>
          <p:nvPr>
            <p:ph type="title" hasCustomPrompt="1"/>
          </p:nvPr>
        </p:nvSpPr>
        <p:spPr>
          <a:xfrm>
            <a:off x="838200" y="2187443"/>
            <a:ext cx="10515600" cy="2483115"/>
          </a:xfrm>
        </p:spPr>
        <p:txBody>
          <a:bodyPr>
            <a:normAutofit/>
          </a:bodyPr>
          <a:lstStyle>
            <a:lvl1pPr algn="ctr">
              <a:defRPr sz="6000" b="0"/>
            </a:lvl1pPr>
          </a:lstStyle>
          <a:p>
            <a:r>
              <a:rPr lang="zh-CN" altLang="en-US" dirty="0"/>
              <a:t>单击此处编辑标题</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6172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chor="ctr" anchorCtr="0"/>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238500" y="2159000"/>
            <a:ext cx="5715000" cy="1382450"/>
          </a:xfrm>
        </p:spPr>
        <p:txBody>
          <a:bodyPr anchor="b" anchorCtr="0">
            <a:normAutofit/>
          </a:bodyPr>
          <a:lstStyle>
            <a:lvl1pPr algn="ctr">
              <a:defRPr sz="8000" b="0">
                <a:solidFill>
                  <a:schemeClr val="tx1"/>
                </a:solidFill>
              </a:defRPr>
            </a:lvl1pPr>
          </a:lstStyle>
          <a:p>
            <a:r>
              <a:rPr lang="zh-CN" altLang="en-US" dirty="0"/>
              <a:t>编辑标题</a:t>
            </a:r>
            <a:endParaRPr lang="zh-CN" altLang="en-US" dirty="0"/>
          </a:p>
        </p:txBody>
      </p:sp>
      <p:sp>
        <p:nvSpPr>
          <p:cNvPr id="3" name="日期占位符 2"/>
          <p:cNvSpPr>
            <a:spLocks noGrp="1"/>
          </p:cNvSpPr>
          <p:nvPr>
            <p:ph type="dt" sz="half" idx="10"/>
          </p:nvPr>
        </p:nvSpPr>
        <p:spPr/>
        <p:txBody>
          <a:bodyPr/>
          <a:lstStyle/>
          <a:p>
            <a:fld id="{20DD7636-5BE1-44BC-BB5F-15739D9E18E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87C0E1D-24C4-406F-9615-DBDA8D2D1F93}" type="slidenum">
              <a:rPr lang="zh-CN" altLang="en-US" smtClean="0"/>
            </a:fld>
            <a:endParaRPr lang="zh-CN" altLang="en-US"/>
          </a:p>
        </p:txBody>
      </p:sp>
      <p:sp>
        <p:nvSpPr>
          <p:cNvPr id="37" name="内容占位符 36"/>
          <p:cNvSpPr>
            <a:spLocks noGrp="1"/>
          </p:cNvSpPr>
          <p:nvPr>
            <p:ph sz="quarter" idx="13" hasCustomPrompt="1"/>
          </p:nvPr>
        </p:nvSpPr>
        <p:spPr>
          <a:xfrm>
            <a:off x="3238500" y="3733201"/>
            <a:ext cx="5715000" cy="1185937"/>
          </a:xfrm>
        </p:spPr>
        <p:txBody>
          <a:bodyPr>
            <a:normAutofit/>
          </a:bodyPr>
          <a:lstStyle>
            <a:lvl1pPr marL="0" indent="0" algn="ctr">
              <a:buNone/>
              <a:defRPr sz="3200">
                <a:solidFill>
                  <a:schemeClr val="tx1"/>
                </a:solidFill>
              </a:defRPr>
            </a:lvl1pPr>
          </a:lstStyle>
          <a:p>
            <a:pPr lvl="0"/>
            <a:r>
              <a:rPr lang="zh-CN" altLang="en-US" dirty="0"/>
              <a:t>编辑文本</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713673"/>
            <a:ext cx="4681654" cy="1428161"/>
          </a:xfrm>
        </p:spPr>
        <p:txBody>
          <a:bodyPr anchor="t" anchorCtr="0">
            <a:normAutofit/>
          </a:bodyPr>
          <a:lstStyle>
            <a:lvl1pPr>
              <a:defRPr sz="3600"/>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642517" y="713673"/>
            <a:ext cx="571188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8200" y="2313873"/>
            <a:ext cx="4681654"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8" y="365125"/>
            <a:ext cx="908901" cy="5811838"/>
          </a:xfrm>
        </p:spPr>
        <p:txBody>
          <a:bodyPr vert="eaVert">
            <a:normAutofit/>
          </a:bodyPr>
          <a:lstStyle>
            <a:lvl1pPr>
              <a:defRPr sz="4400"/>
            </a:lvl1pPr>
          </a:lstStyle>
          <a:p>
            <a:r>
              <a:rPr lang="zh-CN" altLang="en-US" dirty="0"/>
              <a:t>单击此处编辑标题</a:t>
            </a:r>
            <a:endParaRPr lang="zh-CN" altLang="en-US" dirty="0"/>
          </a:p>
        </p:txBody>
      </p:sp>
      <p:sp>
        <p:nvSpPr>
          <p:cNvPr id="3" name="竖排文字占位符 2"/>
          <p:cNvSpPr>
            <a:spLocks noGrp="1"/>
          </p:cNvSpPr>
          <p:nvPr>
            <p:ph type="body" orient="vert" idx="1"/>
          </p:nvPr>
        </p:nvSpPr>
        <p:spPr>
          <a:xfrm>
            <a:off x="838199" y="365125"/>
            <a:ext cx="9446443"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tags" Target="../tags/tag3.xml"/><Relationship Id="rId2" Type="http://schemas.openxmlformats.org/officeDocument/2006/relationships/slideLayout" Target="../slideLayouts/slideLayout2.xml"/><Relationship Id="rId19" Type="http://schemas.openxmlformats.org/officeDocument/2006/relationships/tags" Target="../tags/tag2.xml"/><Relationship Id="rId18" Type="http://schemas.openxmlformats.org/officeDocument/2006/relationships/tags" Target="../tags/tag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8"/>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8" name="文本占位符 2"/>
          <p:cNvSpPr>
            <a:spLocks noGrp="1"/>
          </p:cNvSpPr>
          <p:nvPr>
            <p:ph type="body" idx="1"/>
            <p:custDataLst>
              <p:tags r:id="rId19"/>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Arial" panose="020B0604020202020204" pitchFamily="34" charset="0"/>
                <a:ea typeface="Arial" panose="020B0604020202020204" pitchFamily="34" charset="0"/>
              </a:defRPr>
            </a:lvl1pPr>
          </a:lstStyle>
          <a:p>
            <a:fld id="{D997B5FA-0921-464F-AAE1-844C04324D75}" type="datetimeFigureOut">
              <a:rPr lang="zh-CN" altLang="en-US" smtClean="0"/>
            </a:fld>
            <a:endParaRPr lang="zh-CN" altLang="en-US" dirty="0"/>
          </a:p>
        </p:txBody>
      </p:sp>
      <p:sp>
        <p:nvSpPr>
          <p:cNvPr id="10"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Arial" panose="020B0604020202020204" pitchFamily="34" charset="0"/>
                <a:ea typeface="Arial" panose="020B0604020202020204" pitchFamily="34" charset="0"/>
              </a:defRPr>
            </a:lvl1pPr>
          </a:lstStyle>
          <a:p>
            <a:endParaRPr lang="zh-CN" altLang="en-US"/>
          </a:p>
        </p:txBody>
      </p:sp>
      <p:sp>
        <p:nvSpPr>
          <p:cNvPr id="11"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Arial" panose="020B0604020202020204" pitchFamily="34" charset="0"/>
                <a:ea typeface="Arial" panose="020B0604020202020204" pitchFamily="34" charset="0"/>
              </a:defRPr>
            </a:lvl1pPr>
          </a:lstStyle>
          <a:p>
            <a:fld id="{565CE74E-AB26-4998-AD42-012C4C1AD076}" type="slidenum">
              <a:rPr lang="zh-CN" altLang="en-US" smtClean="0"/>
            </a:fld>
            <a:endParaRPr lang="zh-CN" altLang="en-US"/>
          </a:p>
        </p:txBody>
      </p:sp>
      <p:sp>
        <p:nvSpPr>
          <p:cNvPr id="2" name="KSO_TEMPLATE" hidden="1"/>
          <p:cNvSpPr/>
          <p:nvPr userDrawn="1">
            <p:custDataLst>
              <p:tags r:id="rId20"/>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Arial" panose="020B0604020202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Arial" panose="020B0604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Arial" panose="020B0604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Arial" panose="020B0604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Arial" panose="020B0604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Arial" panose="020B0604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0.xml"/><Relationship Id="rId3" Type="http://schemas.openxmlformats.org/officeDocument/2006/relationships/tags" Target="../tags/tag17.xml"/><Relationship Id="rId2" Type="http://schemas.openxmlformats.org/officeDocument/2006/relationships/image" Target="../media/image6.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5" name="_3"/>
          <p:cNvSpPr/>
          <p:nvPr/>
        </p:nvSpPr>
        <p:spPr>
          <a:xfrm>
            <a:off x="2050415" y="1843405"/>
            <a:ext cx="8091805" cy="3046095"/>
          </a:xfrm>
          <a:prstGeom prst="rect">
            <a:avLst/>
          </a:prstGeom>
          <a:noFill/>
          <a:effectLst/>
        </p:spPr>
        <p:txBody>
          <a:bodyPr wrap="square">
            <a:spAutoFit/>
          </a:bodyPr>
          <a:p>
            <a:pPr algn="ctr"/>
            <a:r>
              <a:rPr lang="en-IN" altLang="en-US" sz="4800" dirty="0" smtClean="0">
                <a:solidFill>
                  <a:srgbClr val="6F6B9D"/>
                </a:solidFill>
                <a:latin typeface="Arial" panose="020B0604020202020204" pitchFamily="34" charset="0"/>
                <a:ea typeface="Arial" panose="020B0604020202020204" pitchFamily="34" charset="0"/>
              </a:rPr>
              <a:t>AI-Assisted Farming For Crop Recommendation &amp; Farm Yield Prediction Application</a:t>
            </a:r>
            <a:endParaRPr lang="en-IN" altLang="en-US" sz="4800" dirty="0" smtClean="0">
              <a:solidFill>
                <a:srgbClr val="6F6B9D"/>
              </a:solidFill>
              <a:latin typeface="Arial" panose="020B0604020202020204" pitchFamily="34" charset="0"/>
              <a:ea typeface="Arial" panose="020B0604020202020204" pitchFamily="34" charset="0"/>
            </a:endParaRPr>
          </a:p>
        </p:txBody>
      </p:sp>
    </p:spTree>
    <p:custDataLst>
      <p:tags r:id="rId2"/>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10" name="PA-六边形 9"/>
          <p:cNvSpPr/>
          <p:nvPr>
            <p:custDataLst>
              <p:tags r:id="rId2"/>
            </p:custDataLst>
          </p:nvPr>
        </p:nvSpPr>
        <p:spPr>
          <a:xfrm rot="5400000">
            <a:off x="356870" y="633095"/>
            <a:ext cx="454025" cy="403860"/>
          </a:xfrm>
          <a:prstGeom prst="hexagon">
            <a:avLst/>
          </a:prstGeom>
          <a:solidFill>
            <a:srgbClr val="6F6B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4" name="PA-文本框 1"/>
          <p:cNvSpPr txBox="1"/>
          <p:nvPr>
            <p:custDataLst>
              <p:tags r:id="rId3"/>
            </p:custDataLst>
          </p:nvPr>
        </p:nvSpPr>
        <p:spPr>
          <a:xfrm>
            <a:off x="333693" y="650875"/>
            <a:ext cx="500380" cy="368300"/>
          </a:xfrm>
          <a:prstGeom prst="rect">
            <a:avLst/>
          </a:prstGeom>
          <a:noFill/>
        </p:spPr>
        <p:txBody>
          <a:bodyPr wrap="none" rtlCol="0">
            <a:spAutoFit/>
            <a:scene3d>
              <a:camera prst="orthographicFront"/>
              <a:lightRig rig="threePt" dir="t"/>
            </a:scene3d>
            <a:sp3d contourW="12700"/>
          </a:bodyPr>
          <a:p>
            <a:r>
              <a:rPr lang="en-US" altLang="zh-CN" dirty="0">
                <a:solidFill>
                  <a:schemeClr val="bg1"/>
                </a:solidFill>
                <a:cs typeface="+mn-ea"/>
                <a:sym typeface="+mn-lt"/>
              </a:rPr>
              <a:t>01.</a:t>
            </a:r>
            <a:endParaRPr lang="en-US" altLang="zh-CN" dirty="0">
              <a:solidFill>
                <a:schemeClr val="bg1"/>
              </a:solidFill>
              <a:cs typeface="+mn-ea"/>
              <a:sym typeface="+mn-lt"/>
            </a:endParaRPr>
          </a:p>
        </p:txBody>
      </p:sp>
      <p:sp>
        <p:nvSpPr>
          <p:cNvPr id="5" name="PA-文本框 2"/>
          <p:cNvSpPr txBox="1"/>
          <p:nvPr>
            <p:custDataLst>
              <p:tags r:id="rId4"/>
            </p:custDataLst>
          </p:nvPr>
        </p:nvSpPr>
        <p:spPr>
          <a:xfrm>
            <a:off x="834208" y="666433"/>
            <a:ext cx="2181225" cy="337185"/>
          </a:xfrm>
          <a:prstGeom prst="rect">
            <a:avLst/>
          </a:prstGeom>
          <a:noFill/>
        </p:spPr>
        <p:txBody>
          <a:bodyPr wrap="none" rtlCol="0">
            <a:spAutoFit/>
            <a:scene3d>
              <a:camera prst="orthographicFront"/>
              <a:lightRig rig="threePt" dir="t"/>
            </a:scene3d>
            <a:sp3d contourW="12700"/>
          </a:bodyPr>
          <a:p>
            <a:pPr algn="l"/>
            <a:r>
              <a:rPr lang="en-IN" altLang="zh-CN" sz="1600" b="1" dirty="0">
                <a:solidFill>
                  <a:schemeClr val="tx1">
                    <a:lumMod val="85000"/>
                    <a:lumOff val="15000"/>
                  </a:schemeClr>
                </a:solidFill>
                <a:cs typeface="+mn-ea"/>
                <a:sym typeface="+mn-lt"/>
              </a:rPr>
              <a:t>Agriculture Scenario</a:t>
            </a:r>
            <a:endParaRPr lang="en-IN" altLang="zh-CN" sz="1600" b="1" dirty="0">
              <a:solidFill>
                <a:schemeClr val="tx1">
                  <a:lumMod val="85000"/>
                  <a:lumOff val="15000"/>
                </a:schemeClr>
              </a:solidFill>
              <a:cs typeface="+mn-ea"/>
              <a:sym typeface="+mn-lt"/>
            </a:endParaRPr>
          </a:p>
        </p:txBody>
      </p:sp>
      <p:sp>
        <p:nvSpPr>
          <p:cNvPr id="2" name="PA-矩形 1"/>
          <p:cNvSpPr/>
          <p:nvPr>
            <p:custDataLst>
              <p:tags r:id="rId5"/>
            </p:custDataLst>
          </p:nvPr>
        </p:nvSpPr>
        <p:spPr>
          <a:xfrm>
            <a:off x="755650" y="1390650"/>
            <a:ext cx="10680700" cy="4220210"/>
          </a:xfrm>
          <a:prstGeom prst="rect">
            <a:avLst/>
          </a:prstGeom>
          <a:solidFill>
            <a:srgbClr val="6F6B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Text Box 22"/>
          <p:cNvSpPr txBox="1"/>
          <p:nvPr/>
        </p:nvSpPr>
        <p:spPr>
          <a:xfrm>
            <a:off x="996315" y="1463040"/>
            <a:ext cx="10137775" cy="3969385"/>
          </a:xfrm>
          <a:prstGeom prst="rect">
            <a:avLst/>
          </a:prstGeom>
          <a:noFill/>
        </p:spPr>
        <p:txBody>
          <a:bodyPr wrap="square" rtlCol="0">
            <a:spAutoFit/>
          </a:bodyPr>
          <a:p>
            <a:r>
              <a:rPr lang="en-US"/>
              <a:t>Agriculture is a support for most people </a:t>
            </a:r>
            <a:r>
              <a:rPr lang="en-IN" altLang="en-US"/>
              <a:t>in every country</a:t>
            </a:r>
            <a:r>
              <a:rPr lang="en-US"/>
              <a:t>and will never be under</a:t>
            </a:r>
            <a:r>
              <a:rPr lang="en-IN" altLang="en-US"/>
              <a:t> </a:t>
            </a:r>
            <a:r>
              <a:rPr lang="en-US"/>
              <a:t>estimated.</a:t>
            </a:r>
            <a:endParaRPr lang="en-US"/>
          </a:p>
          <a:p>
            <a:r>
              <a:rPr lang="en-US"/>
              <a:t>In agricultural conditions such as rain, temperature and humidity play an</a:t>
            </a:r>
            <a:r>
              <a:rPr lang="en-IN" altLang="en-US"/>
              <a:t> </a:t>
            </a:r>
            <a:r>
              <a:rPr lang="en-US"/>
              <a:t>important role in agricultural life. Deforestation and pollution are causing climate</a:t>
            </a:r>
            <a:endParaRPr lang="en-US"/>
          </a:p>
          <a:p>
            <a:r>
              <a:rPr lang="en-US"/>
              <a:t>change, so it is difficult for farmers to make decisions on soil preparation, seeding, and</a:t>
            </a:r>
            <a:endParaRPr lang="en-US"/>
          </a:p>
          <a:p>
            <a:r>
              <a:rPr lang="en-US"/>
              <a:t>harvesting.  According to the Census of Agriculture, the total number of participants was </a:t>
            </a:r>
            <a:endParaRPr lang="en-US"/>
          </a:p>
          <a:p>
            <a:r>
              <a:rPr lang="en-US"/>
              <a:t>138.35 million with an average size of 1.15 hectares.</a:t>
            </a:r>
            <a:r>
              <a:rPr lang="en-IN" altLang="en-US"/>
              <a:t> Of the total catch, 85 percent in the low-lying and low-income farm sectors are less than 2 hactare.</a:t>
            </a:r>
            <a:endParaRPr lang="en-IN" altLang="en-US"/>
          </a:p>
          <a:p>
            <a:r>
              <a:rPr lang="en-IN" altLang="en-US"/>
              <a:t>Low credit availability and the prominent role of informal lenders affect farmers' decisions in purchasing inputs and outbound sales. Poor farming base that makes climate reliability, marketing, and supply chain suitable for high-value crops.</a:t>
            </a:r>
            <a:endParaRPr lang="en-IN" altLang="en-US"/>
          </a:p>
          <a:p>
            <a:r>
              <a:rPr lang="en-IN" altLang="en-US"/>
              <a:t>Despite all these facts, the average production of many plants in India is meager.</a:t>
            </a:r>
            <a:endParaRPr lang="en-IN" altLang="en-US"/>
          </a:p>
          <a:p>
            <a:r>
              <a:rPr lang="en-IN" altLang="en-US"/>
              <a:t>The people of the country in the next ten years are expected to be the largest in the</a:t>
            </a:r>
            <a:endParaRPr lang="en-IN" altLang="en-US"/>
          </a:p>
          <a:p>
            <a:r>
              <a:rPr lang="en-IN" altLang="en-US"/>
              <a:t>world and providing them with food will be the most important thing. Farmers have not</a:t>
            </a:r>
            <a:endParaRPr lang="en-IN" altLang="en-US"/>
          </a:p>
          <a:p>
            <a:r>
              <a:rPr lang="en-IN" altLang="en-US"/>
              <a:t>yet been able to earn decent wages. </a:t>
            </a:r>
            <a:endParaRPr lang="en-IN" altLang="en-US"/>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10" name="PA-六边形 9"/>
          <p:cNvSpPr/>
          <p:nvPr>
            <p:custDataLst>
              <p:tags r:id="rId2"/>
            </p:custDataLst>
          </p:nvPr>
        </p:nvSpPr>
        <p:spPr>
          <a:xfrm rot="5400000">
            <a:off x="356870" y="633095"/>
            <a:ext cx="454025" cy="403860"/>
          </a:xfrm>
          <a:prstGeom prst="hexagon">
            <a:avLst/>
          </a:prstGeom>
          <a:solidFill>
            <a:srgbClr val="6F6B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4" name="PA-文本框 1"/>
          <p:cNvSpPr txBox="1"/>
          <p:nvPr>
            <p:custDataLst>
              <p:tags r:id="rId3"/>
            </p:custDataLst>
          </p:nvPr>
        </p:nvSpPr>
        <p:spPr>
          <a:xfrm>
            <a:off x="333693" y="650875"/>
            <a:ext cx="500380" cy="368300"/>
          </a:xfrm>
          <a:prstGeom prst="rect">
            <a:avLst/>
          </a:prstGeom>
          <a:noFill/>
        </p:spPr>
        <p:txBody>
          <a:bodyPr wrap="none" rtlCol="0">
            <a:spAutoFit/>
            <a:scene3d>
              <a:camera prst="orthographicFront"/>
              <a:lightRig rig="threePt" dir="t"/>
            </a:scene3d>
            <a:sp3d contourW="12700"/>
          </a:bodyPr>
          <a:p>
            <a:r>
              <a:rPr lang="en-US" altLang="zh-CN" dirty="0">
                <a:solidFill>
                  <a:schemeClr val="bg1"/>
                </a:solidFill>
                <a:cs typeface="+mn-ea"/>
                <a:sym typeface="+mn-lt"/>
              </a:rPr>
              <a:t>01.</a:t>
            </a:r>
            <a:endParaRPr lang="en-US" altLang="zh-CN" dirty="0">
              <a:solidFill>
                <a:schemeClr val="bg1"/>
              </a:solidFill>
              <a:cs typeface="+mn-ea"/>
              <a:sym typeface="+mn-lt"/>
            </a:endParaRPr>
          </a:p>
        </p:txBody>
      </p:sp>
      <p:sp>
        <p:nvSpPr>
          <p:cNvPr id="5" name="PA-文本框 2"/>
          <p:cNvSpPr txBox="1"/>
          <p:nvPr>
            <p:custDataLst>
              <p:tags r:id="rId4"/>
            </p:custDataLst>
          </p:nvPr>
        </p:nvSpPr>
        <p:spPr>
          <a:xfrm>
            <a:off x="834208" y="666433"/>
            <a:ext cx="2575560" cy="337185"/>
          </a:xfrm>
          <a:prstGeom prst="rect">
            <a:avLst/>
          </a:prstGeom>
          <a:noFill/>
        </p:spPr>
        <p:txBody>
          <a:bodyPr wrap="none" rtlCol="0">
            <a:spAutoFit/>
            <a:scene3d>
              <a:camera prst="orthographicFront"/>
              <a:lightRig rig="threePt" dir="t"/>
            </a:scene3d>
            <a:sp3d contourW="12700"/>
          </a:bodyPr>
          <a:p>
            <a:pPr algn="l"/>
            <a:r>
              <a:rPr lang="en-IN" altLang="zh-CN" sz="1600" b="1" dirty="0">
                <a:solidFill>
                  <a:schemeClr val="tx1">
                    <a:lumMod val="85000"/>
                    <a:lumOff val="15000"/>
                  </a:schemeClr>
                </a:solidFill>
                <a:cs typeface="+mn-ea"/>
                <a:sym typeface="+mn-lt"/>
              </a:rPr>
              <a:t>AI and ML in Agriculture </a:t>
            </a:r>
            <a:endParaRPr lang="en-IN" altLang="zh-CN" sz="1600" b="1" dirty="0">
              <a:solidFill>
                <a:schemeClr val="tx1">
                  <a:lumMod val="85000"/>
                  <a:lumOff val="15000"/>
                </a:schemeClr>
              </a:solidFill>
              <a:cs typeface="+mn-ea"/>
              <a:sym typeface="+mn-lt"/>
            </a:endParaRPr>
          </a:p>
        </p:txBody>
      </p:sp>
      <p:sp>
        <p:nvSpPr>
          <p:cNvPr id="2" name="PA-矩形 1"/>
          <p:cNvSpPr/>
          <p:nvPr>
            <p:custDataLst>
              <p:tags r:id="rId5"/>
            </p:custDataLst>
          </p:nvPr>
        </p:nvSpPr>
        <p:spPr>
          <a:xfrm>
            <a:off x="755650" y="1198880"/>
            <a:ext cx="10680700" cy="5268595"/>
          </a:xfrm>
          <a:prstGeom prst="rect">
            <a:avLst/>
          </a:prstGeom>
          <a:solidFill>
            <a:srgbClr val="6F6B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Text Box 22"/>
          <p:cNvSpPr txBox="1"/>
          <p:nvPr/>
        </p:nvSpPr>
        <p:spPr>
          <a:xfrm>
            <a:off x="921385" y="1294130"/>
            <a:ext cx="10137775" cy="4799965"/>
          </a:xfrm>
          <a:prstGeom prst="rect">
            <a:avLst/>
          </a:prstGeom>
          <a:noFill/>
        </p:spPr>
        <p:txBody>
          <a:bodyPr wrap="square" rtlCol="0">
            <a:spAutoFit/>
          </a:bodyPr>
          <a:p>
            <a:r>
              <a:rPr lang="en-IN" altLang="en-US"/>
              <a:t>The recent global epidemic has highlighted the importance of the connection between food and goods. What we once thought was ‘infinite’ could quickly turn into very short when it comes to chain sales.Fortunately, ML and AI change outdated ways of planning and predicting to intelligent ways. By adapting the predictions, AI and ML can reduce anxiety when it comes to food security.</a:t>
            </a:r>
            <a:endParaRPr lang="en-IN" altLang="en-US"/>
          </a:p>
          <a:p>
            <a:r>
              <a:rPr lang="en-IN" altLang="en-US"/>
              <a:t>Advantages:</a:t>
            </a:r>
            <a:endParaRPr lang="en-IN" altLang="en-US"/>
          </a:p>
          <a:p>
            <a:r>
              <a:rPr lang="en-IN" altLang="en-US"/>
              <a:t>➤ Improved forecasting and planning with machine learning. </a:t>
            </a:r>
            <a:endParaRPr lang="en-IN" altLang="en-US"/>
          </a:p>
          <a:p>
            <a:r>
              <a:rPr lang="en-IN" altLang="en-US"/>
              <a:t>➤ Increased productivity and yield in AI-enabled farming and food preparation. </a:t>
            </a:r>
            <a:endParaRPr lang="en-IN" altLang="en-US"/>
          </a:p>
          <a:p>
            <a:r>
              <a:rPr lang="en-IN" altLang="en-US"/>
              <a:t>➤ Greater food safety in storage, compliance and auditing. </a:t>
            </a:r>
            <a:endParaRPr lang="en-IN" altLang="en-US"/>
          </a:p>
          <a:p>
            <a:r>
              <a:rPr lang="en-IN" altLang="en-US"/>
              <a:t>➤ Analyzing and optimizing soil. </a:t>
            </a:r>
            <a:endParaRPr lang="en-IN" altLang="en-US"/>
          </a:p>
          <a:p>
            <a:r>
              <a:rPr lang="en-IN" altLang="en-US"/>
              <a:t>➤ Breeding specific plant species. </a:t>
            </a:r>
            <a:endParaRPr lang="en-IN" altLang="en-US"/>
          </a:p>
          <a:p>
            <a:r>
              <a:rPr lang="en-IN" altLang="en-US"/>
              <a:t>➤ Detecting and preventing disease and weeds. </a:t>
            </a:r>
            <a:endParaRPr lang="en-IN" altLang="en-US"/>
          </a:p>
          <a:p>
            <a:r>
              <a:rPr lang="en-IN" altLang="en-US"/>
              <a:t>➤ Managing irrigation. </a:t>
            </a:r>
            <a:endParaRPr lang="en-IN" altLang="en-US"/>
          </a:p>
          <a:p>
            <a:r>
              <a:rPr lang="en-IN" altLang="en-US"/>
              <a:t>➤ Precision agriculture</a:t>
            </a:r>
            <a:endParaRPr lang="en-IN" altLang="en-US"/>
          </a:p>
          <a:p>
            <a:r>
              <a:rPr lang="en-IN" altLang="en-US"/>
              <a:t>The implementation of this AI and ML technology has transformed the complete journey of food, with some huge benefits.AI in agriculture is redefining the conventional pattern of agriculture. The future of AI and ML in agriculture is becoming progressive in developing comprehensive transformation with different advanced strategies.</a:t>
            </a:r>
            <a:endParaRPr lang="en-IN" altLang="en-US"/>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5" name="_3"/>
          <p:cNvSpPr/>
          <p:nvPr/>
        </p:nvSpPr>
        <p:spPr>
          <a:xfrm>
            <a:off x="2050415" y="1843405"/>
            <a:ext cx="8091805" cy="829945"/>
          </a:xfrm>
          <a:prstGeom prst="rect">
            <a:avLst/>
          </a:prstGeom>
          <a:noFill/>
          <a:effectLst/>
        </p:spPr>
        <p:txBody>
          <a:bodyPr wrap="square">
            <a:spAutoFit/>
          </a:bodyPr>
          <a:p>
            <a:pPr algn="ctr"/>
            <a:r>
              <a:rPr lang="en-IN" altLang="en-US" sz="4800" dirty="0" smtClean="0">
                <a:solidFill>
                  <a:srgbClr val="6F6B9D"/>
                </a:solidFill>
                <a:latin typeface="Arial" panose="020B0604020202020204" pitchFamily="34" charset="0"/>
                <a:ea typeface="Arial" panose="020B0604020202020204" pitchFamily="34" charset="0"/>
              </a:rPr>
              <a:t>Our Purpose and Solution</a:t>
            </a:r>
            <a:endParaRPr lang="en-IN" altLang="en-US" sz="4800" dirty="0" smtClean="0">
              <a:solidFill>
                <a:srgbClr val="6F6B9D"/>
              </a:solidFill>
              <a:latin typeface="Arial" panose="020B0604020202020204" pitchFamily="34" charset="0"/>
              <a:ea typeface="Arial" panose="020B0604020202020204" pitchFamily="34" charset="0"/>
            </a:endParaRPr>
          </a:p>
        </p:txBody>
      </p:sp>
      <p:sp>
        <p:nvSpPr>
          <p:cNvPr id="11" name="PA-文本框 10"/>
          <p:cNvSpPr txBox="1"/>
          <p:nvPr>
            <p:custDataLst>
              <p:tags r:id="rId2"/>
            </p:custDataLst>
          </p:nvPr>
        </p:nvSpPr>
        <p:spPr>
          <a:xfrm>
            <a:off x="2510790" y="2783205"/>
            <a:ext cx="6892925" cy="1476375"/>
          </a:xfrm>
          <a:prstGeom prst="rect">
            <a:avLst/>
          </a:prstGeom>
          <a:noFill/>
        </p:spPr>
        <p:txBody>
          <a:bodyPr wrap="square" rtlCol="0">
            <a:spAutoFit/>
          </a:bodyPr>
          <a:p>
            <a:pPr fontAlgn="auto">
              <a:lnSpc>
                <a:spcPct val="150000"/>
              </a:lnSpc>
            </a:pPr>
            <a:r>
              <a:rPr lang="zh-CN" altLang="en-US" sz="1200" b="1" dirty="0">
                <a:solidFill>
                  <a:schemeClr val="tx1">
                    <a:lumMod val="65000"/>
                    <a:lumOff val="35000"/>
                  </a:schemeClr>
                </a:solidFill>
                <a:latin typeface="Arial" panose="020B0604020202020204" pitchFamily="34" charset="0"/>
                <a:ea typeface="Arial" panose="020B0604020202020204" pitchFamily="34" charset="0"/>
                <a:sym typeface="+mn-ea"/>
              </a:rPr>
              <a:t>To help farmers in downplay the risk of agriculture, we propose creating a</a:t>
            </a:r>
            <a:endParaRPr lang="zh-CN" altLang="en-US" sz="1200" b="1" dirty="0">
              <a:solidFill>
                <a:schemeClr val="tx1">
                  <a:lumMod val="65000"/>
                  <a:lumOff val="35000"/>
                </a:schemeClr>
              </a:solidFill>
              <a:latin typeface="Arial" panose="020B0604020202020204" pitchFamily="34" charset="0"/>
              <a:ea typeface="Arial" panose="020B0604020202020204" pitchFamily="34" charset="0"/>
              <a:sym typeface="+mn-ea"/>
            </a:endParaRPr>
          </a:p>
          <a:p>
            <a:pPr fontAlgn="auto">
              <a:lnSpc>
                <a:spcPct val="150000"/>
              </a:lnSpc>
            </a:pPr>
            <a:r>
              <a:rPr lang="en-IN" altLang="zh-CN" sz="1200" b="1" dirty="0">
                <a:solidFill>
                  <a:schemeClr val="tx1">
                    <a:lumMod val="65000"/>
                    <a:lumOff val="35000"/>
                  </a:schemeClr>
                </a:solidFill>
                <a:latin typeface="Arial" panose="020B0604020202020204" pitchFamily="34" charset="0"/>
                <a:ea typeface="Arial" panose="020B0604020202020204" pitchFamily="34" charset="0"/>
                <a:sym typeface="+mn-ea"/>
              </a:rPr>
              <a:t>solution</a:t>
            </a:r>
            <a:r>
              <a:rPr lang="zh-CN" altLang="en-US" sz="1200" b="1" dirty="0">
                <a:solidFill>
                  <a:schemeClr val="tx1">
                    <a:lumMod val="65000"/>
                    <a:lumOff val="35000"/>
                  </a:schemeClr>
                </a:solidFill>
                <a:latin typeface="Arial" panose="020B0604020202020204" pitchFamily="34" charset="0"/>
                <a:ea typeface="Arial" panose="020B0604020202020204" pitchFamily="34" charset="0"/>
                <a:sym typeface="+mn-ea"/>
              </a:rPr>
              <a:t> that recommends the farmers about the best crops to be cultivated based on</a:t>
            </a:r>
            <a:endParaRPr lang="zh-CN" altLang="en-US" sz="1200" b="1" dirty="0">
              <a:solidFill>
                <a:schemeClr val="tx1">
                  <a:lumMod val="65000"/>
                  <a:lumOff val="35000"/>
                </a:schemeClr>
              </a:solidFill>
              <a:latin typeface="Arial" panose="020B0604020202020204" pitchFamily="34" charset="0"/>
              <a:ea typeface="Arial" panose="020B0604020202020204" pitchFamily="34" charset="0"/>
              <a:sym typeface="+mn-ea"/>
            </a:endParaRPr>
          </a:p>
          <a:p>
            <a:pPr fontAlgn="auto">
              <a:lnSpc>
                <a:spcPct val="150000"/>
              </a:lnSpc>
            </a:pPr>
            <a:r>
              <a:rPr lang="zh-CN" altLang="en-US" sz="1200" b="1" dirty="0">
                <a:solidFill>
                  <a:schemeClr val="tx1">
                    <a:lumMod val="65000"/>
                    <a:lumOff val="35000"/>
                  </a:schemeClr>
                </a:solidFill>
                <a:latin typeface="Arial" panose="020B0604020202020204" pitchFamily="34" charset="0"/>
                <a:ea typeface="Arial" panose="020B0604020202020204" pitchFamily="34" charset="0"/>
                <a:sym typeface="+mn-ea"/>
              </a:rPr>
              <a:t>climatic parameters and also predicts the yield and revenue that would be generated for</a:t>
            </a:r>
            <a:endParaRPr lang="zh-CN" altLang="en-US" sz="1200" b="1" dirty="0">
              <a:solidFill>
                <a:schemeClr val="tx1">
                  <a:lumMod val="65000"/>
                  <a:lumOff val="35000"/>
                </a:schemeClr>
              </a:solidFill>
              <a:latin typeface="Arial" panose="020B0604020202020204" pitchFamily="34" charset="0"/>
              <a:ea typeface="Arial" panose="020B0604020202020204" pitchFamily="34" charset="0"/>
              <a:sym typeface="+mn-ea"/>
            </a:endParaRPr>
          </a:p>
          <a:p>
            <a:pPr fontAlgn="auto">
              <a:lnSpc>
                <a:spcPct val="150000"/>
              </a:lnSpc>
            </a:pPr>
            <a:r>
              <a:rPr lang="zh-CN" altLang="en-US" sz="1200" b="1" dirty="0">
                <a:solidFill>
                  <a:schemeClr val="tx1">
                    <a:lumMod val="65000"/>
                    <a:lumOff val="35000"/>
                  </a:schemeClr>
                </a:solidFill>
                <a:latin typeface="Arial" panose="020B0604020202020204" pitchFamily="34" charset="0"/>
                <a:ea typeface="Arial" panose="020B0604020202020204" pitchFamily="34" charset="0"/>
                <a:sym typeface="+mn-ea"/>
              </a:rPr>
              <a:t>cultivated land. We use IBM Services to build Machine Learning models and integrate</a:t>
            </a:r>
            <a:endParaRPr lang="zh-CN" altLang="en-US" sz="1200" b="1" dirty="0">
              <a:solidFill>
                <a:schemeClr val="tx1">
                  <a:lumMod val="65000"/>
                  <a:lumOff val="35000"/>
                </a:schemeClr>
              </a:solidFill>
              <a:latin typeface="Arial" panose="020B0604020202020204" pitchFamily="34" charset="0"/>
              <a:ea typeface="Arial" panose="020B0604020202020204" pitchFamily="34" charset="0"/>
              <a:sym typeface="+mn-ea"/>
            </a:endParaRPr>
          </a:p>
          <a:p>
            <a:pPr fontAlgn="auto">
              <a:lnSpc>
                <a:spcPct val="150000"/>
              </a:lnSpc>
            </a:pPr>
            <a:r>
              <a:rPr lang="zh-CN" altLang="en-US" sz="1200" b="1" dirty="0">
                <a:solidFill>
                  <a:schemeClr val="tx1">
                    <a:lumMod val="65000"/>
                    <a:lumOff val="35000"/>
                  </a:schemeClr>
                </a:solidFill>
                <a:latin typeface="Arial" panose="020B0604020202020204" pitchFamily="34" charset="0"/>
                <a:ea typeface="Arial" panose="020B0604020202020204" pitchFamily="34" charset="0"/>
                <a:sym typeface="+mn-ea"/>
              </a:rPr>
              <a:t>them with a User Interface for inputs.</a:t>
            </a:r>
            <a:endParaRPr lang="zh-CN" altLang="en-US" sz="1200" b="1" dirty="0">
              <a:solidFill>
                <a:schemeClr val="tx1">
                  <a:lumMod val="65000"/>
                  <a:lumOff val="35000"/>
                </a:schemeClr>
              </a:solidFill>
              <a:latin typeface="Arial" panose="020B0604020202020204" pitchFamily="34" charset="0"/>
              <a:ea typeface="Arial" panose="020B0604020202020204" pitchFamily="34" charset="0"/>
              <a:sym typeface="+mn-ea"/>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2" name="Content Placeholder 1"/>
          <p:cNvPicPr>
            <a:picLocks noChangeAspect="1"/>
          </p:cNvPicPr>
          <p:nvPr>
            <p:ph sz="quarter" idx="13"/>
          </p:nvPr>
        </p:nvPicPr>
        <p:blipFill>
          <a:blip r:embed="rId2"/>
          <a:stretch>
            <a:fillRect/>
          </a:stretch>
        </p:blipFill>
        <p:spPr>
          <a:xfrm>
            <a:off x="1152525" y="551815"/>
            <a:ext cx="9886950" cy="5558790"/>
          </a:xfrm>
          <a:prstGeom prst="rect">
            <a:avLst/>
          </a:prstGeom>
        </p:spPr>
      </p:pic>
    </p:spTree>
    <p:custDataLst>
      <p:tags r:id="rId3"/>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5" name="_3"/>
          <p:cNvSpPr/>
          <p:nvPr/>
        </p:nvSpPr>
        <p:spPr>
          <a:xfrm>
            <a:off x="2830195" y="2379980"/>
            <a:ext cx="6529705" cy="1014730"/>
          </a:xfrm>
          <a:prstGeom prst="rect">
            <a:avLst/>
          </a:prstGeom>
          <a:noFill/>
          <a:effectLst/>
        </p:spPr>
        <p:txBody>
          <a:bodyPr wrap="square">
            <a:spAutoFit/>
          </a:bodyPr>
          <a:p>
            <a:pPr algn="ctr"/>
            <a:r>
              <a:rPr lang="en-US" altLang="zh-CN" sz="6000" dirty="0" smtClean="0">
                <a:solidFill>
                  <a:srgbClr val="6F6B9D"/>
                </a:solidFill>
                <a:latin typeface="Arial" panose="020B0604020202020204" pitchFamily="34" charset="0"/>
                <a:ea typeface="Arial" panose="020B0604020202020204" pitchFamily="34" charset="0"/>
              </a:rPr>
              <a:t>Thank YOU</a:t>
            </a:r>
            <a:endParaRPr lang="en-US" altLang="zh-CN" sz="6000" dirty="0" smtClean="0">
              <a:solidFill>
                <a:srgbClr val="6F6B9D"/>
              </a:solidFill>
              <a:latin typeface="Arial" panose="020B0604020202020204" pitchFamily="34" charset="0"/>
              <a:ea typeface="Arial" panose="020B0604020202020204" pitchFamily="34" charset="0"/>
            </a:endParaRPr>
          </a:p>
        </p:txBody>
      </p:sp>
    </p:spTree>
    <p:custDataLst>
      <p:tags r:id="rId2"/>
    </p:custDataLst>
  </p:cSld>
  <p:clrMapOvr>
    <a:masterClrMapping/>
  </p:clrMapOvr>
  <p:timing>
    <p:tnLst>
      <p:par>
        <p:cTn id="1" dur="indefinite" restart="never" nodeType="tmRoot"/>
      </p:par>
    </p:tnLst>
  </p:timing>
</p:sld>
</file>

<file path=ppt/tags/tag1.xml><?xml version="1.0" encoding="utf-8"?>
<p:tagLst xmlns:p="http://schemas.openxmlformats.org/presentationml/2006/main">
  <p:tag name="KSO_WM_TAG_VERSION" val="1.0"/>
  <p:tag name="KSO_WM_TEMPLATE_CATEGORY" val="custom"/>
  <p:tag name="KSO_WM_TEMPLATE_INDEX" val="20184553"/>
</p:tagLst>
</file>

<file path=ppt/tags/tag10.xml><?xml version="1.0" encoding="utf-8"?>
<p:tagLst xmlns:p="http://schemas.openxmlformats.org/presentationml/2006/main">
  <p:tag name="PA" val="v5.2.5"/>
</p:tagLst>
</file>

<file path=ppt/tags/tag11.xml><?xml version="1.0" encoding="utf-8"?>
<p:tagLst xmlns:p="http://schemas.openxmlformats.org/presentationml/2006/main">
  <p:tag name="PA" val="v5.2.5"/>
</p:tagLst>
</file>

<file path=ppt/tags/tag12.xml><?xml version="1.0" encoding="utf-8"?>
<p:tagLst xmlns:p="http://schemas.openxmlformats.org/presentationml/2006/main">
  <p:tag name="PA" val="v5.2.5"/>
</p:tagLst>
</file>

<file path=ppt/tags/tag13.xml><?xml version="1.0" encoding="utf-8"?>
<p:tagLst xmlns:p="http://schemas.openxmlformats.org/presentationml/2006/main">
  <p:tag name="PA" val="v5.2.5"/>
</p:tagLst>
</file>

<file path=ppt/tags/tag14.xml><?xml version="1.0" encoding="utf-8"?>
<p:tagLst xmlns:p="http://schemas.openxmlformats.org/presentationml/2006/main">
  <p:tag name="KSO_WM_BEAUTIFY_FLAG" val="#wm#"/>
  <p:tag name="KSO_WM_TEMPLATE_CATEGORY" val="custom"/>
  <p:tag name="KSO_WM_TEMPLATE_INDEX" val="20184553"/>
</p:tagLst>
</file>

<file path=ppt/tags/tag15.xml><?xml version="1.0" encoding="utf-8"?>
<p:tagLst xmlns:p="http://schemas.openxmlformats.org/presentationml/2006/main">
  <p:tag name="PA" val="v5.2.5"/>
</p:tagLst>
</file>

<file path=ppt/tags/tag16.xml><?xml version="1.0" encoding="utf-8"?>
<p:tagLst xmlns:p="http://schemas.openxmlformats.org/presentationml/2006/main">
  <p:tag name="KSO_WM_BEAUTIFY_FLAG" val="#wm#"/>
  <p:tag name="KSO_WM_TEMPLATE_CATEGORY" val="custom"/>
  <p:tag name="KSO_WM_TEMPLATE_INDEX" val="20184553"/>
</p:tagLst>
</file>

<file path=ppt/tags/tag17.xml><?xml version="1.0" encoding="utf-8"?>
<p:tagLst xmlns:p="http://schemas.openxmlformats.org/presentationml/2006/main">
  <p:tag name="KSO_WM_BEAUTIFY_FLAG" val="#wm#"/>
  <p:tag name="KSO_WM_TEMPLATE_CATEGORY" val="custom"/>
  <p:tag name="KSO_WM_TEMPLATE_INDEX" val="20184553"/>
</p:tagLst>
</file>

<file path=ppt/tags/tag18.xml><?xml version="1.0" encoding="utf-8"?>
<p:tagLst xmlns:p="http://schemas.openxmlformats.org/presentationml/2006/main">
  <p:tag name="KSO_WM_BEAUTIFY_FLAG" val="#wm#"/>
  <p:tag name="KSO_WM_TEMPLATE_CATEGORY" val="custom"/>
  <p:tag name="KSO_WM_TEMPLATE_INDEX" val="20184553"/>
</p:tagLst>
</file>

<file path=ppt/tags/tag19.xml><?xml version="1.0" encoding="utf-8"?>
<p:tagLst xmlns:p="http://schemas.openxmlformats.org/presentationml/2006/main">
  <p:tag name="KSO_WM_DOC_GUID" val="{7d311b73-f9d3-4b91-b6f8-c98d9cfd796f}"/>
</p:tagLst>
</file>

<file path=ppt/tags/tag2.xml><?xml version="1.0" encoding="utf-8"?>
<p:tagLst xmlns:p="http://schemas.openxmlformats.org/presentationml/2006/main">
  <p:tag name="KSO_WM_TAG_VERSION" val="1.0"/>
  <p:tag name="KSO_WM_TEMPLATE_CATEGORY" val="custom"/>
  <p:tag name="KSO_WM_TEMPLATE_INDEX" val="20184553"/>
</p:tagLst>
</file>

<file path=ppt/tags/tag3.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ags/tag4.xml><?xml version="1.0" encoding="utf-8"?>
<p:tagLst xmlns:p="http://schemas.openxmlformats.org/presentationml/2006/main">
  <p:tag name="KSO_WM_BEAUTIFY_FLAG" val="#wm#"/>
  <p:tag name="KSO_WM_TEMPLATE_CATEGORY" val="custom"/>
  <p:tag name="KSO_WM_TEMPLATE_INDEX" val="20184553"/>
</p:tagLst>
</file>

<file path=ppt/tags/tag5.xml><?xml version="1.0" encoding="utf-8"?>
<p:tagLst xmlns:p="http://schemas.openxmlformats.org/presentationml/2006/main">
  <p:tag name="PA" val="v5.2.5"/>
</p:tagLst>
</file>

<file path=ppt/tags/tag6.xml><?xml version="1.0" encoding="utf-8"?>
<p:tagLst xmlns:p="http://schemas.openxmlformats.org/presentationml/2006/main">
  <p:tag name="PA" val="v5.2.5"/>
</p:tagLst>
</file>

<file path=ppt/tags/tag7.xml><?xml version="1.0" encoding="utf-8"?>
<p:tagLst xmlns:p="http://schemas.openxmlformats.org/presentationml/2006/main">
  <p:tag name="PA" val="v5.2.5"/>
</p:tagLst>
</file>

<file path=ppt/tags/tag8.xml><?xml version="1.0" encoding="utf-8"?>
<p:tagLst xmlns:p="http://schemas.openxmlformats.org/presentationml/2006/main">
  <p:tag name="PA" val="v5.2.5"/>
</p:tagLst>
</file>

<file path=ppt/tags/tag9.xml><?xml version="1.0" encoding="utf-8"?>
<p:tagLst xmlns:p="http://schemas.openxmlformats.org/presentationml/2006/main">
  <p:tag name="KSO_WM_BEAUTIFY_FLAG" val="#wm#"/>
  <p:tag name="KSO_WM_TEMPLATE_CATEGORY" val="custom"/>
  <p:tag name="KSO_WM_TEMPLATE_INDEX" val="20184553"/>
</p:tagLst>
</file>

<file path=ppt/theme/theme1.xml><?xml version="1.0" encoding="utf-8"?>
<a:theme xmlns:a="http://schemas.openxmlformats.org/drawingml/2006/main" name="Office 主题">
  <a:themeElements>
    <a:clrScheme name="Foundry">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自定义 1">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2722</Words>
  <Application>WPS Presentation</Application>
  <PresentationFormat>宽屏</PresentationFormat>
  <Paragraphs>43</Paragraphs>
  <Slides>6</Slides>
  <Notes>31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6</vt:i4>
      </vt:variant>
    </vt:vector>
  </HeadingPairs>
  <TitlesOfParts>
    <vt:vector size="14" baseType="lpstr">
      <vt:lpstr>Arial</vt:lpstr>
      <vt:lpstr>SimSun</vt:lpstr>
      <vt:lpstr>Wingdings</vt:lpstr>
      <vt:lpstr>思源黑体 CN Normal</vt:lpstr>
      <vt:lpstr>Microsoft YaHei</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Anshuman</cp:lastModifiedBy>
  <cp:revision>1011</cp:revision>
  <dcterms:created xsi:type="dcterms:W3CDTF">2018-03-01T02:03:00Z</dcterms:created>
  <dcterms:modified xsi:type="dcterms:W3CDTF">2021-08-19T10:08:44Z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1033-11.2.0.10258</vt:lpwstr>
  </property>
  <property fmtid="{D5CDD505-2E9C-101B-9397-08002B2CF9AE}" pid="3" name="KSORubyTemplateID">
    <vt:lpwstr>2</vt:lpwstr>
  </property>
  <property fmtid="{D5CDD505-2E9C-101B-9397-08002B2CF9AE}" pid="4" name="ICV">
    <vt:lpwstr>CA566D8B4D2F4420AFCC9E1849D763F4</vt:lpwstr>
  </property>
</Properties>
</file>